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14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25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16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1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84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9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57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25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2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37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3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3501-1297-4A6D-A262-EDDC17DDF3C5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1A3A5-333E-4BF1-B0F7-5E1D8887D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6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УЧРЕЖДЕНИЕ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«ПСИХОЛОГО-СОЦИАЛЬНЫЙ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«НАДЕЖДА»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«ДЕМЕНЦИЯ  У  ДЕТЕЙ: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 СИМПТОМЫ, МЕТОДЫ  ЛЕЧЕНИЯ»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7232848" cy="172819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    </a:t>
            </a:r>
          </a:p>
          <a:p>
            <a:pPr algn="r"/>
            <a:r>
              <a:rPr lang="ru-RU" dirty="0" smtClean="0"/>
              <a:t>      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Разработал: учитель-логопед</a:t>
            </a:r>
          </a:p>
          <a:p>
            <a:pPr algn="r"/>
            <a:r>
              <a:rPr lang="ru-RU" sz="2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Л.В.Овчинникова</a:t>
            </a:r>
            <a:endParaRPr lang="ru-RU" sz="24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5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ОРГАНИЧЕСКАЯ  ДЕМЕНЦИЯ -</a:t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908720"/>
            <a:ext cx="5544616" cy="51125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приобретенное слабоумие,</a:t>
            </a:r>
          </a:p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арушение здоровой работы головного мозга из-за физических изменений – повреждение нервных клеток, нарушение связи и коммуникации между ними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Органическая деменция у дет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2808312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588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1519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230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НАСЛЕДСТВЕННОСТЬ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01008"/>
            <a:ext cx="23042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НЕЙРО-ДЕГЕНЕРАТИВНЫЕ 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ЗАБОЛЕВАНИЯ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2996952"/>
            <a:ext cx="238707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ПРИЧИНЫ</a:t>
            </a:r>
          </a:p>
          <a:p>
            <a:pPr algn="ctr"/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ОРГАНИЧЕСКОЙ</a:t>
            </a:r>
          </a:p>
          <a:p>
            <a:pPr algn="ctr"/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ДЕМЕНЦИИ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155679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ДОРОДОВЫЕ И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РОДОВЫЕ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НАРУШЕНИЯ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3501008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ТРАВМЫ ГОЛОВЫ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0960" y="5661248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ОНКОЛОГИЧЕСКИЕ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ЗАБОЛЕВАНИЯ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661248"/>
            <a:ext cx="2376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ВОСПАЛЕНИЕ МОЗГА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3888" y="676346"/>
            <a:ext cx="23870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НАРУШЕНИЕ ОБМЕНА ВЕЩЕСТВ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stCxn id="6" idx="0"/>
          </p:cNvCxnSpPr>
          <p:nvPr/>
        </p:nvCxnSpPr>
        <p:spPr>
          <a:xfrm>
            <a:off x="4757424" y="299695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0"/>
          </p:cNvCxnSpPr>
          <p:nvPr/>
        </p:nvCxnSpPr>
        <p:spPr>
          <a:xfrm>
            <a:off x="4757424" y="299695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0"/>
            <a:endCxn id="11" idx="2"/>
          </p:cNvCxnSpPr>
          <p:nvPr/>
        </p:nvCxnSpPr>
        <p:spPr>
          <a:xfrm flipV="1">
            <a:off x="4757424" y="1590746"/>
            <a:ext cx="0" cy="1406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</p:cNvCxnSpPr>
          <p:nvPr/>
        </p:nvCxnSpPr>
        <p:spPr>
          <a:xfrm>
            <a:off x="5950960" y="3825044"/>
            <a:ext cx="781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1"/>
          </p:cNvCxnSpPr>
          <p:nvPr/>
        </p:nvCxnSpPr>
        <p:spPr>
          <a:xfrm flipH="1">
            <a:off x="2771800" y="38250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7" idx="2"/>
          </p:cNvCxnSpPr>
          <p:nvPr/>
        </p:nvCxnSpPr>
        <p:spPr>
          <a:xfrm flipV="1">
            <a:off x="5950960" y="2471192"/>
            <a:ext cx="1861400" cy="52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3" idx="2"/>
          </p:cNvCxnSpPr>
          <p:nvPr/>
        </p:nvCxnSpPr>
        <p:spPr>
          <a:xfrm flipH="1" flipV="1">
            <a:off x="1619672" y="2471192"/>
            <a:ext cx="1944216" cy="525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2"/>
            <a:endCxn id="10" idx="0"/>
          </p:cNvCxnSpPr>
          <p:nvPr/>
        </p:nvCxnSpPr>
        <p:spPr>
          <a:xfrm flipH="1">
            <a:off x="2375756" y="4653136"/>
            <a:ext cx="238166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6" idx="2"/>
            <a:endCxn id="9" idx="0"/>
          </p:cNvCxnSpPr>
          <p:nvPr/>
        </p:nvCxnSpPr>
        <p:spPr>
          <a:xfrm>
            <a:off x="4757424" y="4653136"/>
            <a:ext cx="22736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2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 ОРГАНИЧЕСКОЙ  ДЕМЕНЦИИ  У  ДЕТЕЙ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мышления, памяти и обучения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с концентрацией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коммуникативных навыков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моторных навыков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эмоционально-поведенческой сфере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сточник: Яндекс-картинк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97152"/>
            <a:ext cx="3312368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416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ДИАГНОСТИКИ  ДЕМЕНЦИИ  У  ДЕТЕЙ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8075240" cy="485740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анамнеза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Нейропсихологическое тестирование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Неврологический осмотр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головного мозга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обследования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pic>
        <p:nvPicPr>
          <p:cNvPr id="4" name="Рисунок 3" descr="Источник: Яндекс-картинк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97152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482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 ЛЕЧЕНИЯ 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ДЕМЕНЦИИ  У 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858" y="2060848"/>
            <a:ext cx="8075240" cy="428133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Медикаментозная терапия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Предсказуемая среда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организации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 задач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и социальная 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сточник: Яндекс-картинк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64904"/>
            <a:ext cx="3600400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649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 И  ПРОФИЛАКТИКА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постоянном врачебном контроле прогноз деменции в большинстве случаев благоприятный: наблюдается медленный прогресс, в отдельных случаях достигается стойкая ремиссия.</a:t>
            </a:r>
          </a:p>
          <a:p>
            <a:pPr marL="0" indent="0" algn="ctr">
              <a:buNone/>
            </a:pPr>
            <a:endParaRPr lang="ru-RU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Поддерживающие меры:</a:t>
            </a:r>
          </a:p>
          <a:p>
            <a:pPr marL="0" indent="0">
              <a:buNone/>
            </a:pP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Внимательное отношение к самочувствию ребенка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лечение инфекционных и других болезней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минимизации риска травм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благоприятной, доброжелательной семейной обстановки, активного совместного времяпрепровождения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5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57500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 algn="ctr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   ЗДОРОВЬЯ !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831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119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МУНИЦИПАЛЬНОЕ  УЧРЕЖДЕНИЕ «ПСИХОЛОГО-СОЦИАЛЬНЫЙ  ЦЕНТР  «НАДЕЖДА»    «ДЕМЕНЦИЯ  У  ДЕТЕЙ: ПРИЧИНЫ, СИМПТОМЫ, МЕТОДЫ  ЛЕЧЕНИЯ»   </vt:lpstr>
      <vt:lpstr>   ОРГАНИЧЕСКАЯ  ДЕМЕНЦИЯ - </vt:lpstr>
      <vt:lpstr> </vt:lpstr>
      <vt:lpstr> </vt:lpstr>
      <vt:lpstr> МЕТОДЫ  ДИАГНОСТИКИ  ДЕМЕНЦИИ  У  ДЕТЕЙ </vt:lpstr>
      <vt:lpstr>МЕТОДЫ  ЛЕЧЕНИЯ  ДЕМЕНЦИИ  У  ДЕТЕЙ</vt:lpstr>
      <vt:lpstr>ПРОГНОЗ  И  ПРОФИЛАКТИКА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технологии «СИКВЕЙН»  в работе по развитию речи старших дошкольников»</dc:title>
  <dc:creator>Admin</dc:creator>
  <cp:lastModifiedBy>Admin</cp:lastModifiedBy>
  <cp:revision>46</cp:revision>
  <dcterms:created xsi:type="dcterms:W3CDTF">2020-11-30T07:58:09Z</dcterms:created>
  <dcterms:modified xsi:type="dcterms:W3CDTF">2024-05-23T07:49:48Z</dcterms:modified>
</cp:coreProperties>
</file>